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324" r:id="rId4"/>
    <p:sldId id="315" r:id="rId5"/>
    <p:sldId id="320" r:id="rId6"/>
    <p:sldId id="286" r:id="rId7"/>
    <p:sldId id="312" r:id="rId8"/>
    <p:sldId id="313" r:id="rId9"/>
    <p:sldId id="302" r:id="rId10"/>
    <p:sldId id="303" r:id="rId11"/>
    <p:sldId id="284" r:id="rId12"/>
    <p:sldId id="285" r:id="rId13"/>
    <p:sldId id="281" r:id="rId14"/>
    <p:sldId id="282" r:id="rId15"/>
    <p:sldId id="283" r:id="rId16"/>
    <p:sldId id="273" r:id="rId17"/>
    <p:sldId id="274" r:id="rId18"/>
    <p:sldId id="275" r:id="rId19"/>
    <p:sldId id="271" r:id="rId20"/>
    <p:sldId id="272" r:id="rId21"/>
    <p:sldId id="264" r:id="rId22"/>
    <p:sldId id="270" r:id="rId23"/>
    <p:sldId id="262" r:id="rId24"/>
    <p:sldId id="263" r:id="rId25"/>
    <p:sldId id="261" r:id="rId26"/>
    <p:sldId id="325" r:id="rId27"/>
    <p:sldId id="260" r:id="rId28"/>
    <p:sldId id="257" r:id="rId29"/>
    <p:sldId id="259" r:id="rId30"/>
    <p:sldId id="311" r:id="rId31"/>
    <p:sldId id="308" r:id="rId32"/>
    <p:sldId id="306" r:id="rId33"/>
    <p:sldId id="296" r:id="rId34"/>
    <p:sldId id="297" r:id="rId35"/>
    <p:sldId id="292" r:id="rId36"/>
    <p:sldId id="269" r:id="rId37"/>
    <p:sldId id="267" r:id="rId38"/>
    <p:sldId id="265" r:id="rId39"/>
    <p:sldId id="266" r:id="rId40"/>
    <p:sldId id="301" r:id="rId41"/>
    <p:sldId id="299" r:id="rId42"/>
    <p:sldId id="300" r:id="rId43"/>
    <p:sldId id="293" r:id="rId44"/>
    <p:sldId id="294" r:id="rId45"/>
    <p:sldId id="277" r:id="rId46"/>
    <p:sldId id="278" r:id="rId47"/>
    <p:sldId id="276" r:id="rId48"/>
    <p:sldId id="318" r:id="rId49"/>
    <p:sldId id="319" r:id="rId50"/>
    <p:sldId id="322" r:id="rId51"/>
    <p:sldId id="327" r:id="rId52"/>
    <p:sldId id="279" r:id="rId53"/>
    <p:sldId id="298" r:id="rId54"/>
    <p:sldId id="309" r:id="rId55"/>
    <p:sldId id="310" r:id="rId56"/>
    <p:sldId id="305" r:id="rId57"/>
    <p:sldId id="304" r:id="rId58"/>
    <p:sldId id="280" r:id="rId59"/>
    <p:sldId id="287" r:id="rId60"/>
    <p:sldId id="288" r:id="rId61"/>
    <p:sldId id="289" r:id="rId62"/>
    <p:sldId id="316" r:id="rId63"/>
    <p:sldId id="321" r:id="rId64"/>
    <p:sldId id="317" r:id="rId65"/>
    <p:sldId id="314" r:id="rId66"/>
    <p:sldId id="290" r:id="rId67"/>
    <p:sldId id="291" r:id="rId68"/>
    <p:sldId id="323" r:id="rId69"/>
    <p:sldId id="295" r:id="rId70"/>
    <p:sldId id="328" r:id="rId71"/>
    <p:sldId id="326" r:id="rId72"/>
    <p:sldId id="329" r:id="rId73"/>
    <p:sldId id="330" r:id="rId74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FFCC"/>
    <a:srgbClr val="C7D9A3"/>
    <a:srgbClr val="FFFF66"/>
    <a:srgbClr val="FFD757"/>
    <a:srgbClr val="FFFF99"/>
    <a:srgbClr val="D2ECB6"/>
    <a:srgbClr val="C7E6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6777-5634-4296-A001-1E008CE3D802}" type="datetimeFigureOut">
              <a:rPr lang="bg-BG" smtClean="0"/>
              <a:t>25.6.2021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25954-5AF4-4644-A012-3844C741D5E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23875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6777-5634-4296-A001-1E008CE3D802}" type="datetimeFigureOut">
              <a:rPr lang="bg-BG" smtClean="0"/>
              <a:t>25.6.2021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25954-5AF4-4644-A012-3844C741D5E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40705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6777-5634-4296-A001-1E008CE3D802}" type="datetimeFigureOut">
              <a:rPr lang="bg-BG" smtClean="0"/>
              <a:t>25.6.2021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25954-5AF4-4644-A012-3844C741D5E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668440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6777-5634-4296-A001-1E008CE3D802}" type="datetimeFigureOut">
              <a:rPr lang="bg-BG" smtClean="0"/>
              <a:t>25.6.2021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25954-5AF4-4644-A012-3844C741D5E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63999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6777-5634-4296-A001-1E008CE3D802}" type="datetimeFigureOut">
              <a:rPr lang="bg-BG" smtClean="0"/>
              <a:t>25.6.2021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25954-5AF4-4644-A012-3844C741D5E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876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6777-5634-4296-A001-1E008CE3D802}" type="datetimeFigureOut">
              <a:rPr lang="bg-BG" smtClean="0"/>
              <a:t>25.6.2021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25954-5AF4-4644-A012-3844C741D5E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4267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6777-5634-4296-A001-1E008CE3D802}" type="datetimeFigureOut">
              <a:rPr lang="bg-BG" smtClean="0"/>
              <a:t>25.6.2021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25954-5AF4-4644-A012-3844C741D5E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63447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6777-5634-4296-A001-1E008CE3D802}" type="datetimeFigureOut">
              <a:rPr lang="bg-BG" smtClean="0"/>
              <a:t>25.6.2021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25954-5AF4-4644-A012-3844C741D5E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33432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6777-5634-4296-A001-1E008CE3D802}" type="datetimeFigureOut">
              <a:rPr lang="bg-BG" smtClean="0"/>
              <a:t>25.6.2021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25954-5AF4-4644-A012-3844C741D5E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71923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6777-5634-4296-A001-1E008CE3D802}" type="datetimeFigureOut">
              <a:rPr lang="bg-BG" smtClean="0"/>
              <a:t>25.6.2021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25954-5AF4-4644-A012-3844C741D5E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47207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F6777-5634-4296-A001-1E008CE3D802}" type="datetimeFigureOut">
              <a:rPr lang="bg-BG" smtClean="0"/>
              <a:t>25.6.2021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25954-5AF4-4644-A012-3844C741D5E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3216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F6777-5634-4296-A001-1E008CE3D802}" type="datetimeFigureOut">
              <a:rPr lang="bg-BG" smtClean="0"/>
              <a:t>25.6.2021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25954-5AF4-4644-A012-3844C741D5E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569945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5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0.jpeg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7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1.jpeg"/><Relationship Id="rId4" Type="http://schemas.openxmlformats.org/officeDocument/2006/relationships/image" Target="../media/image140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eg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7.jpe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eg"/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jpe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jpe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eg"/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8.jpeg"/><Relationship Id="rId4" Type="http://schemas.openxmlformats.org/officeDocument/2006/relationships/image" Target="../media/image157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1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4.jpeg"/><Relationship Id="rId4" Type="http://schemas.openxmlformats.org/officeDocument/2006/relationships/image" Target="../media/image163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jpeg"/><Relationship Id="rId3" Type="http://schemas.openxmlformats.org/officeDocument/2006/relationships/image" Target="../media/image165.jpeg"/><Relationship Id="rId7" Type="http://schemas.openxmlformats.org/officeDocument/2006/relationships/image" Target="../media/image169.jpeg"/><Relationship Id="rId2" Type="http://schemas.openxmlformats.org/officeDocument/2006/relationships/image" Target="../media/image14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8.jpeg"/><Relationship Id="rId5" Type="http://schemas.openxmlformats.org/officeDocument/2006/relationships/image" Target="../media/image167.jpeg"/><Relationship Id="rId4" Type="http://schemas.openxmlformats.org/officeDocument/2006/relationships/image" Target="../media/image166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5.jpeg"/><Relationship Id="rId5" Type="http://schemas.openxmlformats.org/officeDocument/2006/relationships/image" Target="../media/image174.jpeg"/><Relationship Id="rId4" Type="http://schemas.openxmlformats.org/officeDocument/2006/relationships/image" Target="../media/image173.jpe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957392"/>
          </a:xfrm>
          <a:pattFill prst="pct5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>
            <a:normAutofit fontScale="90000"/>
          </a:bodyPr>
          <a:lstStyle/>
          <a:p>
            <a:r>
              <a:rPr lang="bg-BG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br>
              <a:rPr lang="bg-BG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b="1" dirty="0" smtClean="0">
                <a:latin typeface="Times New Roman" pitchFamily="18" charset="0"/>
                <a:cs typeface="Times New Roman" pitchFamily="18" charset="0"/>
              </a:rPr>
              <a:t>                       П О Р Т Ф О Л И О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br>
              <a:rPr lang="bg-BG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                                     Н А  Г Р У П А </a:t>
            </a:r>
            <a:br>
              <a:rPr lang="bg-BG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4000" b="1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  <a:br>
              <a:rPr lang="bg-BG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4000" b="1" dirty="0" smtClean="0">
                <a:latin typeface="Times New Roman" pitchFamily="18" charset="0"/>
                <a:cs typeface="Times New Roman" pitchFamily="18" charset="0"/>
              </a:rPr>
              <a:t>                       „М И Н ЬО Н И“</a:t>
            </a:r>
            <a:br>
              <a:rPr lang="bg-BG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4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4000" b="1" dirty="0">
                <a:latin typeface="Times New Roman" pitchFamily="18" charset="0"/>
                <a:cs typeface="Times New Roman" pitchFamily="18" charset="0"/>
              </a:rPr>
            </a:br>
            <a:r>
              <a:rPr lang="bg-BG" sz="4000" b="1" dirty="0" smtClean="0">
                <a:latin typeface="Times New Roman" pitchFamily="18" charset="0"/>
                <a:cs typeface="Times New Roman" pitchFamily="18" charset="0"/>
              </a:rPr>
              <a:t>                           </a:t>
            </a:r>
            <a:r>
              <a:rPr lang="bg-BG" sz="3600" dirty="0" smtClean="0">
                <a:latin typeface="Times New Roman" pitchFamily="18" charset="0"/>
                <a:cs typeface="Times New Roman" pitchFamily="18" charset="0"/>
              </a:rPr>
              <a:t>УЧЕБНА </a:t>
            </a:r>
            <a:r>
              <a:rPr lang="bg-BG" sz="3600" dirty="0">
                <a:latin typeface="Times New Roman" pitchFamily="18" charset="0"/>
                <a:cs typeface="Times New Roman" pitchFamily="18" charset="0"/>
              </a:rPr>
              <a:t>2020-2021 ГОДИНА</a:t>
            </a:r>
            <a:r>
              <a:rPr lang="bg-BG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4000" dirty="0">
                <a:latin typeface="Times New Roman" pitchFamily="18" charset="0"/>
                <a:cs typeface="Times New Roman" pitchFamily="18" charset="0"/>
              </a:rPr>
            </a:br>
            <a:r>
              <a:rPr lang="bg-BG" sz="40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br>
              <a:rPr lang="bg-BG" sz="4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4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4000" b="1" dirty="0" smtClean="0">
                <a:latin typeface="Times New Roman" pitchFamily="18" charset="0"/>
                <a:cs typeface="Times New Roman" pitchFamily="18" charset="0"/>
              </a:rPr>
              <a:t>                       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bg-BG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bg-BG" sz="3100" b="1" dirty="0" smtClean="0">
                <a:latin typeface="Times New Roman" pitchFamily="18" charset="0"/>
                <a:cs typeface="Times New Roman" pitchFamily="18" charset="0"/>
              </a:rPr>
              <a:t>Учители: г-жа Емилия Чаушева</a:t>
            </a:r>
            <a:br>
              <a:rPr lang="bg-BG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31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г-жа Кадрие </a:t>
            </a:r>
            <a:r>
              <a:rPr lang="bg-BG" sz="3100" b="1" dirty="0" err="1" smtClean="0">
                <a:latin typeface="Times New Roman" pitchFamily="18" charset="0"/>
                <a:cs typeface="Times New Roman" pitchFamily="18" charset="0"/>
              </a:rPr>
              <a:t>Кундева</a:t>
            </a:r>
            <a:r>
              <a:rPr lang="bg-BG" sz="3100" b="1" dirty="0" smtClean="0"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bg-BG" sz="28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800" dirty="0">
                <a:latin typeface="Times New Roman" pitchFamily="18" charset="0"/>
                <a:cs typeface="Times New Roman" pitchFamily="18" charset="0"/>
              </a:rPr>
            </a:b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                                </a:t>
            </a:r>
            <a:endParaRPr lang="bg-BG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C:\Users\HP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153" y="260648"/>
            <a:ext cx="2016968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HP\Desktop\7d164c0f3447747ad6412885eb063d1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390326"/>
            <a:ext cx="3176984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HP\Desktop\_MFfUazX_400x4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931" y="4797152"/>
            <a:ext cx="2764146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521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ПРАЗНИЧЕН КАЛЕНДАР</a:t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436096" y="1556792"/>
            <a:ext cx="3394720" cy="46085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b="1" u="sng" dirty="0" smtClean="0"/>
              <a:t>   15.09.2020г.</a:t>
            </a:r>
          </a:p>
          <a:p>
            <a:pPr marL="0" indent="0" algn="ctr">
              <a:buNone/>
            </a:pPr>
            <a:endParaRPr lang="bg-BG" dirty="0" smtClean="0"/>
          </a:p>
          <a:p>
            <a:pPr marL="0" indent="0" algn="ctr">
              <a:buNone/>
            </a:pPr>
            <a:r>
              <a:rPr lang="bg-BG" b="1" dirty="0" smtClean="0"/>
              <a:t>ОТКРИВАНЕ </a:t>
            </a:r>
          </a:p>
          <a:p>
            <a:pPr marL="0" indent="0" algn="ctr">
              <a:buNone/>
            </a:pPr>
            <a:r>
              <a:rPr lang="bg-BG" b="1" dirty="0" smtClean="0"/>
              <a:t>НА </a:t>
            </a:r>
          </a:p>
          <a:p>
            <a:pPr marL="0" indent="0" algn="ctr">
              <a:buNone/>
            </a:pPr>
            <a:r>
              <a:rPr lang="bg-BG" b="1" dirty="0" smtClean="0"/>
              <a:t>УЧЕБНАТА </a:t>
            </a:r>
          </a:p>
          <a:p>
            <a:pPr marL="0" indent="0" algn="ctr">
              <a:buNone/>
            </a:pPr>
            <a:endParaRPr lang="bg-BG" b="1" dirty="0" smtClean="0"/>
          </a:p>
          <a:p>
            <a:pPr marL="0" indent="0" algn="ctr">
              <a:buNone/>
            </a:pPr>
            <a:r>
              <a:rPr lang="bg-BG" b="1" dirty="0" smtClean="0"/>
              <a:t>2020-2021г.</a:t>
            </a:r>
            <a:endParaRPr lang="bg-BG" b="1" dirty="0"/>
          </a:p>
        </p:txBody>
      </p:sp>
      <p:pic>
        <p:nvPicPr>
          <p:cNvPr id="3074" name="Picture 2" descr="C:\Users\HP\Desktop\119706950_3420132008033526_805393324249372077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78" y="1124744"/>
            <a:ext cx="4680520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80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P\Desktop\119539866_1017977312006243_872365244858715177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192" y="0"/>
            <a:ext cx="4438861" cy="332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HP\Desktop\119574803_1017977322006242_1787220206875105957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861" y="3329146"/>
            <a:ext cx="4705139" cy="3528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HP\Desktop\119601994_1017977325339575_4868884779472462342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669" y="0"/>
            <a:ext cx="2321496" cy="3329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HP\Desktop\119594789_1017977465339561_5663176118291404705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192" y="3338274"/>
            <a:ext cx="2231946" cy="351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HP\Desktop\119599284_1017977588672882_3681384356525101310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8754" y="3329146"/>
            <a:ext cx="2286623" cy="3528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HP\Desktop\119480923_1017977368672904_6079385750606991094_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164" y="0"/>
            <a:ext cx="2450835" cy="3338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95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757">
            <a:alpha val="7176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latin typeface="Times New Roman" pitchFamily="18" charset="0"/>
                <a:cs typeface="Times New Roman" pitchFamily="18" charset="0"/>
              </a:rPr>
              <a:t>21.10.2020г. </a:t>
            </a: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800" b="1" dirty="0">
                <a:latin typeface="Times New Roman" pitchFamily="18" charset="0"/>
                <a:cs typeface="Times New Roman" pitchFamily="18" charset="0"/>
              </a:rPr>
            </a:br>
            <a:r>
              <a:rPr lang="bg-BG" sz="2800" b="1" dirty="0" smtClean="0">
                <a:latin typeface="Times New Roman" pitchFamily="18" charset="0"/>
                <a:cs typeface="Times New Roman" pitchFamily="18" charset="0"/>
              </a:rPr>
              <a:t> „ЧУДНА ЕСЕН“</a:t>
            </a:r>
            <a:endParaRPr lang="bg-BG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HP\Desktop\122500483_10223706976643337_14506010308887559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8064896" cy="497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\Desktop\122180350_10223706976323329_7834850642070306077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24757"/>
            <a:ext cx="2987824" cy="2612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P\Desktop\122092097_10223706978843392_3250467915244292893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98950"/>
            <a:ext cx="3145400" cy="235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HP\Desktop\122087958_10223706973363255_7533362196881478823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5" y="-24757"/>
            <a:ext cx="3024335" cy="2627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HP\Desktop\122240657_10223706973083248_8721812816569453305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87605"/>
            <a:ext cx="3145400" cy="2295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HP\Desktop\122121324_10223706981563460_3608086847818138919_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400" y="2587605"/>
            <a:ext cx="5998600" cy="4270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HP\Desktop\122090546_10223706974643287_4003200388944958578_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-24756"/>
            <a:ext cx="3161771" cy="2627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07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/>
          </a:bodyPr>
          <a:lstStyle/>
          <a:p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29.10.2020г.  </a:t>
            </a:r>
            <a:br>
              <a:rPr lang="bg-BG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ВЕЧНА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СЛАВА ВАМ,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БУДИТЕЛИ НАРОДНИ!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ПОКЛОН, ПРЕД ВАШИТЕ ДЕЛА!</a:t>
            </a:r>
          </a:p>
        </p:txBody>
      </p:sp>
      <p:pic>
        <p:nvPicPr>
          <p:cNvPr id="11266" name="Picture 2" descr="C:\Users\HP\Desktop\122966660_10223762039699879_376218324272088375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7887"/>
            <a:ext cx="3239598" cy="4319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HP\Desktop\122944270_10223762069340620_5270676854986395612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9598" y="2263859"/>
            <a:ext cx="5837668" cy="437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664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HP\Desktop\123162520_10223762048620102_392441426286227901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3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HP\Desktop\123210064_10223762045900034_868870176176166620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58779" cy="3269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HP\Desktop\123065086_10223762079380871_5819262379885012296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08657"/>
            <a:ext cx="4199070" cy="3149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HP\Desktop\122907606_10223762040579901_7527112077735901792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92" y="3645024"/>
            <a:ext cx="4018211" cy="3013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7" name="Picture 5" descr="C:\Users\HP\Desktop\122963438_10223762063620477_114552963947063355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92651"/>
            <a:ext cx="4056659" cy="3042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C:\Users\HP\Desktop\122913317_10223762056460298_4184693227679358503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936" y="2564904"/>
            <a:ext cx="2303686" cy="172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8002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>
            <a:alpha val="5098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29.12.2020</a:t>
            </a:r>
            <a:r>
              <a:rPr lang="bg-BG" sz="2700" dirty="0" smtClean="0">
                <a:latin typeface="Times New Roman" pitchFamily="18" charset="0"/>
                <a:cs typeface="Times New Roman" pitchFamily="18" charset="0"/>
              </a:rPr>
              <a:t>г.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вълнение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радост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любов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Дядо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Коледа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Снежанка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Еленчето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Рудолф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едно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джуджетата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посетиха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децата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Миньони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" и им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пожелаха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весела и здрава 2021г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latin typeface="Times New Roman" pitchFamily="18" charset="0"/>
                <a:cs typeface="Times New Roman" pitchFamily="18" charset="0"/>
              </a:rPr>
            </a:br>
            <a:endParaRPr lang="bg-BG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HP\Desktop\133710941_10224208721826653_439669602354471355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6" y="1484784"/>
            <a:ext cx="5114238" cy="50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P\Desktop\133986205_10224208720786627_8058147155682843349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1484784"/>
            <a:ext cx="3970437" cy="501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516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\Desktop\134086012_10224208722106660_10633722777803908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3489"/>
            <a:ext cx="4572001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P\Desktop\134351384_10224208722346666_677985290874226025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6473" y="3385512"/>
            <a:ext cx="4572001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HP\Desktop\133958016_10224208722666674_1354513005134121657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-22158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891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1- март</a:t>
            </a:r>
            <a:br>
              <a:rPr lang="bg-BG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ЧЕСТИТА 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БАБА МАРТА</a:t>
            </a:r>
          </a:p>
        </p:txBody>
      </p:sp>
      <p:pic>
        <p:nvPicPr>
          <p:cNvPr id="7170" name="Picture 2" descr="C:\Users\HP\Desktop\156399409_10224708271035071_8447412483421593821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265717"/>
            <a:ext cx="8352928" cy="5187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64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HP\Desktop\156158027_10224708273635136_889145369602545638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116632"/>
            <a:ext cx="5041431" cy="3199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HP\Desktop\156202047_10224708274355154_7698940916009438102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030002"/>
            <a:ext cx="3429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HP\Desktop\156164047_10224708273315128_9041579030333226814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83" y="3501008"/>
            <a:ext cx="5112568" cy="289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884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94184" y="-171400"/>
            <a:ext cx="8229600" cy="1143000"/>
          </a:xfrm>
        </p:spPr>
        <p:txBody>
          <a:bodyPr>
            <a:normAutofit/>
          </a:bodyPr>
          <a:lstStyle/>
          <a:p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800" b="1" dirty="0" smtClean="0">
                <a:latin typeface="Times New Roman" pitchFamily="18" charset="0"/>
                <a:cs typeface="Times New Roman" pitchFamily="18" charset="0"/>
              </a:rPr>
              <a:t>8.03.2021г.- "С </a:t>
            </a:r>
            <a:r>
              <a:rPr lang="bg-BG" sz="2800" b="1" dirty="0">
                <a:latin typeface="Times New Roman" pitchFamily="18" charset="0"/>
                <a:cs typeface="Times New Roman" pitchFamily="18" charset="0"/>
              </a:rPr>
              <a:t>любов за мама"</a:t>
            </a:r>
          </a:p>
        </p:txBody>
      </p:sp>
      <p:pic>
        <p:nvPicPr>
          <p:cNvPr id="4098" name="Picture 2" descr="C:\Users\HP\Desktop\158440693_10224754753757110_253083915490099684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693" y="1052736"/>
            <a:ext cx="7850832" cy="538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70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P\Desktop\158377426_10224754754677133_724706952141480252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392"/>
            <a:ext cx="8496944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560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HP\Desktop\158576467_10224754764957390_540572241392287458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82379"/>
            <a:ext cx="3888432" cy="2904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HP\Desktop\158451004_10224754764277373_8142839935908126375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220" y="182379"/>
            <a:ext cx="3429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HP\Desktop\158819634_10224754764597381_4381620520597744748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356992"/>
            <a:ext cx="4572000" cy="3204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4905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D9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85515" y="29017"/>
            <a:ext cx="8229600" cy="1944216"/>
          </a:xfrm>
        </p:spPr>
        <p:txBody>
          <a:bodyPr>
            <a:noAutofit/>
          </a:bodyPr>
          <a:lstStyle/>
          <a:p>
            <a:pPr algn="l"/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                      14.04.2021г. -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Пъстра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пролет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този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празничен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ден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децата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взели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участие в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благотворителната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инициатива на ЦПЛР-ОДК Смолян под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наслов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"Баба Марта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бързала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получиха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своите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заслужени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грамоти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C:\Users\HP\Desktop\173609919_10225026845719239_6831253240133694839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75" y="2060848"/>
            <a:ext cx="7977510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80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D9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HP\Desktop\173523154_10225026854879468_730549686793299948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8136904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86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D9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HP\Desktop\173174940_10225026849479333_425620300576275362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4661"/>
            <a:ext cx="381642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HP\Desktop\173849808_10225026849999346_9063966520071559011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23573"/>
            <a:ext cx="4104457" cy="362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HP\Desktop\173752100_10225026853199426_6650837382215075516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3761656"/>
            <a:ext cx="4124999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HP\Desktop\173177994_10225026847839292_8420839766962582920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45024"/>
            <a:ext cx="4104456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09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22.04.2021г.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Земята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рок 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открито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 цел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екологично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възпитание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Засаждане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на семена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луковици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за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наблюдава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цикъла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развитие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растенията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HP\Desktop\176453868_10225085600068061_400930333189244278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82" y="1700808"/>
            <a:ext cx="6791325" cy="4886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144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HP\Desktop\176287918_10225085600468071_240221347598385210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211960" cy="689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HP\Desktop\176499693_10225085605748203_8184454251100809945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58" y="188640"/>
            <a:ext cx="4295676" cy="3002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HP\Desktop\176715723_10225085601788104_7818799198206837254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57" y="3457573"/>
            <a:ext cx="4295676" cy="3221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82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ashVer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28.04.2021г.</a:t>
            </a:r>
            <a:br>
              <a:rPr lang="bg-BG" dirty="0" smtClean="0"/>
            </a:br>
            <a:r>
              <a:rPr lang="bg-BG" dirty="0" smtClean="0"/>
              <a:t>ЧЕСТИТ ВЕЛИКДЕН</a:t>
            </a:r>
            <a:endParaRPr lang="bg-BG" dirty="0"/>
          </a:p>
        </p:txBody>
      </p:sp>
      <p:pic>
        <p:nvPicPr>
          <p:cNvPr id="10242" name="Picture 2" descr="C:\Users\HP\Desktop\179542253_10225127725001158_262638447230582379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344816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5538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HP\Desktop\179341092_10225127693400368_653102336715408633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324528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712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21.05.2021г.</a:t>
            </a:r>
            <a:br>
              <a:rPr lang="bg-BG" dirty="0" smtClean="0"/>
            </a:br>
            <a:r>
              <a:rPr lang="bg-BG" dirty="0" smtClean="0"/>
              <a:t>ЧЕСТИТ 24-МАЙ</a:t>
            </a:r>
            <a:endParaRPr lang="bg-BG" dirty="0"/>
          </a:p>
        </p:txBody>
      </p:sp>
      <p:pic>
        <p:nvPicPr>
          <p:cNvPr id="4098" name="Picture 2" descr="C:\Users\HP\Desktop\188922255_10225308208273127_817878846880413493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56792"/>
            <a:ext cx="8208912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77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7E6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HP\Desktop\188142773_10225308431078697_548698031504738957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117" y="21541"/>
            <a:ext cx="5902261" cy="321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HP\Desktop\188978667_10225308207513108_8086477622774813687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286" y="3235837"/>
            <a:ext cx="5649714" cy="3597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61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g-BG" dirty="0" smtClean="0"/>
              <a:t>1-ЮНИ</a:t>
            </a:r>
            <a:br>
              <a:rPr lang="bg-BG" dirty="0" smtClean="0"/>
            </a:br>
            <a:r>
              <a:rPr lang="bg-BG" dirty="0" smtClean="0"/>
              <a:t>ДЕН НА ДЕТЕТО</a:t>
            </a:r>
            <a:endParaRPr lang="bg-BG" dirty="0"/>
          </a:p>
        </p:txBody>
      </p:sp>
      <p:pic>
        <p:nvPicPr>
          <p:cNvPr id="8194" name="Picture 2" descr="C:\Users\HP\Desktop\194090223_10225392172052169_383056712107360226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844824"/>
            <a:ext cx="7200800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96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HP\Desktop\195631135_10225392175492255_731640681236093057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4" y="0"/>
            <a:ext cx="3749886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HP\Desktop\192705231_10225392171492155_6315298665621186885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29814"/>
            <a:ext cx="5601940" cy="420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HP\Desktop\193481794_10225392172412178_3114405244387579121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552" y="-2196"/>
            <a:ext cx="1919919" cy="2632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HP\Desktop\193691208_10225392172812188_7879830128938201625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940" y="2714824"/>
            <a:ext cx="3542060" cy="414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HP\Desktop\193452573_10225392173532206_7415969176245168554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471" y="-38575"/>
            <a:ext cx="3432529" cy="275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319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700" dirty="0">
                <a:latin typeface="Times New Roman" pitchFamily="18" charset="0"/>
                <a:cs typeface="Times New Roman" pitchFamily="18" charset="0"/>
              </a:rPr>
            </a:br>
            <a:r>
              <a:rPr lang="bg-BG" sz="2700" b="1" dirty="0" smtClean="0">
                <a:latin typeface="Times New Roman" pitchFamily="18" charset="0"/>
                <a:cs typeface="Times New Roman" pitchFamily="18" charset="0"/>
              </a:rPr>
              <a:t>2-ЮНИ</a:t>
            </a:r>
            <a:br>
              <a:rPr lang="bg-BG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стъпките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Ботев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ний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света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ще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покорим!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bg-B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HP\Desktop\194588424_10225401855254243_757237559731545175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470" y="1715915"/>
            <a:ext cx="3195210" cy="417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HP\Desktop\206810058_4241511639238786_171680145306518010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5400600" cy="4206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814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84784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04.06.2021г.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СВЕТОВЕН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ДЕН НА ОКОЛНАТА СРЕДА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Инициатива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организирана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от РИОСВ-Смолян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HP\Desktop\197019463_10225417111555641_48725339927570901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28800"/>
            <a:ext cx="7313364" cy="477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9395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\Desktop\195780678_10225417114755721_851143825260094442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1088"/>
            <a:ext cx="8532440" cy="5974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3256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04.11.2020г. НП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Заедно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грижата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всеки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ученик"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Тема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"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Всеки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своето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място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".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C:\Users\HP\Desktop\123718060_10223808733107185_149820240426661879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5259" y="2348880"/>
            <a:ext cx="4401375" cy="312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HP\Desktop\123681858_10223808733467194_467111403313216543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" y="1412776"/>
            <a:ext cx="2266330" cy="3021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C:\Users\HP\Desktop\123668872_10223808734507220_9117084482536072431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634" y="3548434"/>
            <a:ext cx="2482174" cy="3309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1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11.11.2020г.-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НП "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Заедно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грижата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всеки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ученик"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Теми: "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голямото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богатство" от Ран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Босилек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ОН – Математика: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Повече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или по -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малко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pic>
        <p:nvPicPr>
          <p:cNvPr id="7170" name="Picture 2" descr="C:\Users\HP\Desktop\124549737_10223857593888674_346942329656932265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" y="2286000"/>
            <a:ext cx="3429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HP\Desktop\124194852_10223857593608667_138723377724188864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958" y="764704"/>
            <a:ext cx="3026314" cy="403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HP\Desktop\124491316_10223857594568691_4244799585611989588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726142"/>
            <a:ext cx="1944197" cy="211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HP\Desktop\124757700_10223857595288709_6503432535307388293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7918" y="4180783"/>
            <a:ext cx="2252200" cy="168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7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bg-BG" sz="2700" b="1" dirty="0" smtClean="0">
                <a:latin typeface="Times New Roman" pitchFamily="18" charset="0"/>
                <a:cs typeface="Times New Roman" pitchFamily="18" charset="0"/>
              </a:rPr>
              <a:t>25.11.2020г.-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НП "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Заедно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грижата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всеки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ученик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ОН- Математика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Дните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седмицата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>ОН- БЕЛ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: "В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гнездото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".</a:t>
            </a:r>
          </a:p>
        </p:txBody>
      </p:sp>
      <p:pic>
        <p:nvPicPr>
          <p:cNvPr id="5122" name="Picture 2" descr="C:\Users\HP\Desktop\127172885_10223957886475926_170702144044624414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84" y="1817439"/>
            <a:ext cx="3915190" cy="4464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HP\Desktop\127266326_10223957887515952_2162082477507188169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124744"/>
            <a:ext cx="3779912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HP\Desktop\127233007_10223957887915962_3289133735745675087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4221088"/>
            <a:ext cx="4651521" cy="261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HP\Desktop\127530225_10223957886795934_8549515113726056697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348880"/>
            <a:ext cx="1567505" cy="216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539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5868144" y="188640"/>
            <a:ext cx="3168352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19.01.21г.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НП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Заедно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грижата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всеки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ученик"! </a:t>
            </a:r>
          </a:p>
          <a:p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Съвместен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урок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който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децата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подготвителна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при ДГ "Русалка"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представиха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драматизации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своите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любими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приказки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"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Житената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питка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 и "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Дядо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ряпа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Първокласниците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при ОУ "Стою Шишков" от своя страна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поздравиха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децата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показаха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своето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израстване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направиха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прочит на кратки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текстове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провокираха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интерес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децата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към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книжката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Буквар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pic>
        <p:nvPicPr>
          <p:cNvPr id="6146" name="Picture 2" descr="C:\Users\HP\Desktop\140444750_10224377604488614_397607824423849914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160" y="345963"/>
            <a:ext cx="4860033" cy="63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95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HP\Desktop\140389879_10224377598528465_263022489481363812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HP\Desktop\139986216_10224377599408487_5086639198778583081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01" y="3168352"/>
            <a:ext cx="4572000" cy="368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HP\Desktop\140036396_10224377592848323_4607309129727417508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0"/>
            <a:ext cx="4572000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HP\Desktop\140742803_10224377593208332_5000231207027430208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68352"/>
            <a:ext cx="4572000" cy="368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509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656184"/>
          </a:xfrm>
        </p:spPr>
        <p:txBody>
          <a:bodyPr>
            <a:normAutofit/>
          </a:bodyPr>
          <a:lstStyle/>
          <a:p>
            <a:pPr algn="l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17.02.21г.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НП "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Заедно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грижата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всеки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ученик"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Теми: "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Редицата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числата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9",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Пиша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елементи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букви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".</a:t>
            </a:r>
          </a:p>
        </p:txBody>
      </p:sp>
      <p:pic>
        <p:nvPicPr>
          <p:cNvPr id="1026" name="Picture 2" descr="C:\Users\HP\Desktop\150890003_10224621300820870_1109402613679032727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090863"/>
            <a:ext cx="2934990" cy="2201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P\Desktop\151608466_10224621301300882_738981589754682904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7482" y="2053208"/>
            <a:ext cx="3029356" cy="2272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HP\Desktop\151608466_10224621301300882_738981589754682904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399216"/>
            <a:ext cx="3600400" cy="2342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24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2700" b="1" dirty="0" smtClean="0"/>
              <a:t/>
            </a:r>
            <a:br>
              <a:rPr lang="bg-BG" sz="2700" b="1" dirty="0" smtClean="0"/>
            </a:br>
            <a:r>
              <a:rPr lang="bg-BG" sz="2700" b="1" dirty="0" smtClean="0"/>
              <a:t>21.04.21г.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 НП "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Заедно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грижата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700" b="1" dirty="0" err="1" smtClean="0">
                <a:latin typeface="Times New Roman" pitchFamily="18" charset="0"/>
                <a:cs typeface="Times New Roman" pitchFamily="18" charset="0"/>
              </a:rPr>
              <a:t>всеки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 ученик "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dirty="0" smtClean="0"/>
              <a:t>  </a:t>
            </a:r>
            <a:endParaRPr lang="bg-BG" dirty="0"/>
          </a:p>
        </p:txBody>
      </p:sp>
      <p:pic>
        <p:nvPicPr>
          <p:cNvPr id="14338" name="Picture 2" descr="C:\Users\HP\Desktop\176658547_10225078674854935_4787715516102125027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4178603"/>
            <a:ext cx="2807804" cy="2170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HP\Desktop\176297052_10225078676334972_5700731619245597494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446" y="1556792"/>
            <a:ext cx="2483768" cy="262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HP\Desktop\176604694_10225078675974963_4492821688445230435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16" y="1556792"/>
            <a:ext cx="6408711" cy="4817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115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179512" y="188640"/>
            <a:ext cx="756084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НП "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Заедно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грижата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всеки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ученик «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12.05.21г.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Урок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открито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 тема "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Буквите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Кирил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Методий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". </a:t>
            </a: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чест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предстоящия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празник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24-май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нашите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бъдещи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първокласници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заслужено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получиха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своите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грамоти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активно участие.</a:t>
            </a:r>
          </a:p>
        </p:txBody>
      </p:sp>
      <p:pic>
        <p:nvPicPr>
          <p:cNvPr id="8194" name="Picture 2" descr="C:\Users\HP\Desktop\185044528_10225236436598880_918992666622219463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414" y="1819856"/>
            <a:ext cx="9144001" cy="5038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134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2ECB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80430" y="548680"/>
            <a:ext cx="8229600" cy="1282154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НП 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Заедно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грижата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700" b="1" dirty="0" err="1">
                <a:latin typeface="Times New Roman" pitchFamily="18" charset="0"/>
                <a:cs typeface="Times New Roman" pitchFamily="18" charset="0"/>
              </a:rPr>
              <a:t>всеки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>ученик "</a:t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17.05.21г.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Обмяна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опит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осъзнаване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бъдещата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социалната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роля "ученик"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отговорностите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които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носи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тази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роля.</a:t>
            </a:r>
            <a:r>
              <a:rPr lang="ru-RU" dirty="0"/>
              <a:t/>
            </a:r>
            <a:br>
              <a:rPr lang="ru-RU" dirty="0"/>
            </a:br>
            <a:endParaRPr lang="bg-BG" dirty="0"/>
          </a:p>
        </p:txBody>
      </p:sp>
      <p:pic>
        <p:nvPicPr>
          <p:cNvPr id="6146" name="Picture 2" descr="C:\Users\HP\Desktop\187309753_10225277780432450_56960543485366160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7982446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334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HP\Desktop\186543102_10225277783752533_3357408025975514985_n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264" y="548680"/>
            <a:ext cx="7075208" cy="5417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349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2776"/>
          </a:xfrm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НП "УСПЯВАМЕ ЗАЕДНО""-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разработен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от г-жа Анна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Каишева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000" dirty="0" smtClean="0">
                <a:latin typeface="Times New Roman" pitchFamily="18" charset="0"/>
                <a:cs typeface="Times New Roman" pitchFamily="18" charset="0"/>
              </a:rPr>
              <a:t>20.11.2020г.-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Числата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 7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времето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"-тема </a:t>
            </a:r>
            <a:r>
              <a:rPr lang="bg-BG" sz="2000" dirty="0" smtClean="0">
                <a:latin typeface="Times New Roman" pitchFamily="18" charset="0"/>
                <a:cs typeface="Times New Roman" pitchFamily="18" charset="0"/>
              </a:rPr>
              <a:t>реализирана от Кадрие </a:t>
            </a:r>
            <a:r>
              <a:rPr lang="bg-BG" sz="2000" dirty="0" err="1" smtClean="0">
                <a:latin typeface="Times New Roman" pitchFamily="18" charset="0"/>
                <a:cs typeface="Times New Roman" pitchFamily="18" charset="0"/>
              </a:rPr>
              <a:t>Кундева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bg-BG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HP\Desktop\126807513_10223922389988536_266050188919420474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4572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HP\Desktop\126217863_10223922388948510_2568389684221755099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134" y="1412776"/>
            <a:ext cx="3636292" cy="484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HP\Desktop\126254260_10223924422639351_4034464715643300905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0497" y="4482277"/>
            <a:ext cx="1579929" cy="2328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HP\Desktop\126486024_10223924422279342_5256799907981921388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368" y="4962178"/>
            <a:ext cx="1656184" cy="184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HP\Desktop\126147713_10223922388708504_1107605091635044466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85654"/>
            <a:ext cx="2779924" cy="1594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36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51520" y="27566"/>
            <a:ext cx="871296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НП "УСПЯВАМЕ ЗАЕДНО</a:t>
            </a:r>
            <a:r>
              <a:rPr lang="ru-RU" sz="2400" b="1" dirty="0" smtClean="0"/>
              <a:t>"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"-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разработен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от г-жа Анна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Каишева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05.01.21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Природата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българските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традиции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Коледа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Сурва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реализирана от Кадрие </a:t>
            </a:r>
            <a:r>
              <a:rPr lang="bg-BG" sz="2000" dirty="0" err="1">
                <a:latin typeface="Times New Roman" pitchFamily="18" charset="0"/>
                <a:cs typeface="Times New Roman" pitchFamily="18" charset="0"/>
              </a:rPr>
              <a:t>Кундева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HP\Desktop\136159988_10224271408593783_103116871277015463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772816"/>
            <a:ext cx="8208912" cy="477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04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HP\Desktop\136496029_10224271384593183_4921359197763445436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57" y="171545"/>
            <a:ext cx="4051539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HP\Desktop\135899643_10224271384993193_926042900216622103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3160"/>
            <a:ext cx="4005460" cy="2967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HP\Desktop\136035605_10224271385753212_4659118474764916751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344" y="3287654"/>
            <a:ext cx="6336704" cy="354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237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84976" cy="1858218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НП "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Успяваме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заедно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"-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разработен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от г-жа Анна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Каишева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10.02.21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г.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Запознаване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 детски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музикални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инструменти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изработка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"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кастанети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 от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подръчни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материали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реализирана от Кадрие </a:t>
            </a:r>
            <a:r>
              <a:rPr lang="bg-BG" sz="2000" dirty="0" err="1">
                <a:latin typeface="Times New Roman" pitchFamily="18" charset="0"/>
                <a:cs typeface="Times New Roman" pitchFamily="18" charset="0"/>
              </a:rPr>
              <a:t>Кундева</a:t>
            </a:r>
            <a:r>
              <a:rPr lang="bg-BG" sz="2000" dirty="0"/>
              <a:t/>
            </a:r>
            <a:br>
              <a:rPr lang="bg-BG" sz="2000" dirty="0"/>
            </a:b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HP\Desktop\148442611_10224567931006658_1521467363545175217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7930306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838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P\Desktop\148393647_10224567935406768_8921798844050878789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3893658" cy="2920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HP\Desktop\148553447_10224567932806703_416772989725132272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60648"/>
            <a:ext cx="3881091" cy="2910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HP\Desktop\148339896_10224567933206713_7067313472555669348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2365" y="3284984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0726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856984" cy="1642194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НП "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Успяваме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заедно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"-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разработен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от г-жа Анна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Каишева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15.03.2021г. 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"Пролет е!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Животните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събуждат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зимен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сън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реализирана от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адрие </a:t>
            </a:r>
            <a:r>
              <a:rPr lang="bg-BG" sz="2400" dirty="0" err="1" smtClean="0">
                <a:latin typeface="Times New Roman" pitchFamily="18" charset="0"/>
                <a:cs typeface="Times New Roman" pitchFamily="18" charset="0"/>
              </a:rPr>
              <a:t>Кундева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HP\Desktop\160924016_10224807545396868_8432706497346405019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4705" y="2060848"/>
            <a:ext cx="4365049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P\Desktop\160895491_10224807543916831_4662789924034482304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9" y="2924944"/>
            <a:ext cx="4572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531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\Desktop\161000226_10224807544956857_123483682222545558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HP\Desktop\161354271_10224807545636874_3098192619312222193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3212976"/>
            <a:ext cx="4752528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6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НП "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Успяваме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заедно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bg-BG" sz="2400" smtClean="0">
                <a:latin typeface="Times New Roman" pitchFamily="18" charset="0"/>
                <a:cs typeface="Times New Roman" pitchFamily="18" charset="0"/>
              </a:rPr>
              <a:t>-проект 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разработен от  г-жа Анна </a:t>
            </a:r>
            <a:r>
              <a:rPr lang="bg-BG" sz="2400" dirty="0" err="1" smtClean="0">
                <a:latin typeface="Times New Roman" pitchFamily="18" charset="0"/>
                <a:cs typeface="Times New Roman" pitchFamily="18" charset="0"/>
              </a:rPr>
              <a:t>Каишева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12.04.21г. "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Водна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магия’’ 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реализирал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темата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Кадрие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ундева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HP\Desktop\172663701_10225014722696171_3036192804497865181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196852"/>
            <a:ext cx="1296144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HP\Desktop\172593705_10225014733376438_3900597647204771241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708488"/>
            <a:ext cx="1800200" cy="187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HP\Desktop\172739230_10225014728856325_6453782238548157062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00808"/>
            <a:ext cx="3989165" cy="2991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HP\Desktop\172679873_10225014732336412_5858313312937468448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5285183"/>
            <a:ext cx="2616289" cy="1368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HP\Desktop\172836302_10225014724336212_3440240037147630827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45" y="1700808"/>
            <a:ext cx="2040211" cy="2720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7622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4060" y="53752"/>
            <a:ext cx="8229600" cy="1143000"/>
          </a:xfrm>
        </p:spPr>
        <p:txBody>
          <a:bodyPr>
            <a:normAutofit/>
          </a:bodyPr>
          <a:lstStyle/>
          <a:p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28.09.2020г.</a:t>
            </a:r>
            <a:br>
              <a:rPr lang="bg-BG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ЧЕСТИТ РОЖДЕН ДЕН, Елизабет!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2" name="Picture 4" descr="C:\Users\HP\Desktop\120291730_10223537104716645_5392059902739346037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673878"/>
            <a:ext cx="3971198" cy="297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6" descr="C:\Users\HP\Desktop\120320419_10223537105956676_1484563558575882602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77072"/>
            <a:ext cx="3433606" cy="257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5" name="Picture 7" descr="C:\Users\HP\Desktop\120314925_10223537103356611_2413703363750318773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737" y="1196752"/>
            <a:ext cx="3601271" cy="270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6" name="Picture 8" descr="C:\Users\HP\Desktop\120291730_10223537104716645_5392059902739346037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696" y="1257636"/>
            <a:ext cx="2966376" cy="2224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48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-318065"/>
            <a:ext cx="8229600" cy="1143000"/>
          </a:xfrm>
        </p:spPr>
        <p:txBody>
          <a:bodyPr>
            <a:normAutofit/>
          </a:bodyPr>
          <a:lstStyle/>
          <a:p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05.10.2020г.  ЧЕСТИТ 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РОЖДЕН </a:t>
            </a: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ДЕН, Ванеса!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C:\Users\HP\Desktop\120863227_10223586944362605_1708209161987430690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836712"/>
            <a:ext cx="3367542" cy="252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5" name="Picture 3" descr="C:\Users\HP\Desktop\120755345_10223586945882643_2805815581581937962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1472" y="1454506"/>
            <a:ext cx="3788247" cy="505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C:\Users\HP\Desktop\120877723_10223586944722614_1312608606040732762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" y="3654936"/>
            <a:ext cx="4898504" cy="320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988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05.11.2020г. </a:t>
            </a:r>
            <a:br>
              <a:rPr lang="bg-BG" dirty="0" smtClean="0"/>
            </a:br>
            <a:r>
              <a:rPr lang="bg-BG" dirty="0" smtClean="0"/>
              <a:t>Честит рожден ден,</a:t>
            </a:r>
            <a:r>
              <a:rPr lang="bg-BG" dirty="0" err="1" smtClean="0"/>
              <a:t>Едис</a:t>
            </a:r>
            <a:r>
              <a:rPr lang="bg-BG" dirty="0" smtClean="0"/>
              <a:t>!</a:t>
            </a:r>
            <a:endParaRPr lang="bg-BG" dirty="0"/>
          </a:p>
        </p:txBody>
      </p:sp>
      <p:pic>
        <p:nvPicPr>
          <p:cNvPr id="5122" name="Picture 2" descr="C:\Users\HP\Desktop\123995276_1060992511038056_1512020672953609472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08" y="2036982"/>
            <a:ext cx="1863628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HP\Desktop\123840432_1060992647704709_7284584313115644656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9408" y="2412061"/>
            <a:ext cx="1883098" cy="3974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HP\Desktop\123687298_1060992614371379_8888737680646430258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9878" y="2412061"/>
            <a:ext cx="1902362" cy="40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HP\Desktop\123732014_1060992594371381_7570307161264914654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061" y="2049432"/>
            <a:ext cx="2105512" cy="4443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628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016994" y="0"/>
            <a:ext cx="7180596" cy="1700808"/>
          </a:xfrm>
        </p:spPr>
        <p:txBody>
          <a:bodyPr>
            <a:normAutofit/>
          </a:bodyPr>
          <a:lstStyle/>
          <a:p>
            <a:r>
              <a:rPr lang="bg-BG" dirty="0" smtClean="0"/>
              <a:t>27.11.2020г.</a:t>
            </a:r>
            <a:br>
              <a:rPr lang="bg-BG" dirty="0" smtClean="0"/>
            </a:br>
            <a:r>
              <a:rPr lang="bg-BG" dirty="0" smtClean="0"/>
              <a:t>Честит рожден ден,Иман!</a:t>
            </a:r>
            <a:endParaRPr lang="bg-BG" dirty="0"/>
          </a:p>
        </p:txBody>
      </p:sp>
      <p:pic>
        <p:nvPicPr>
          <p:cNvPr id="11266" name="Picture 2" descr="C:\Users\HP\Desktop\127793291_10223971803863852_2461623394511998352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578" y="3923602"/>
            <a:ext cx="3245422" cy="220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HP\Desktop\127651224_10223971802823826_8764665962045585842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2791"/>
            <a:ext cx="3257600" cy="4343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C:\Users\HP\Desktop\128298203_10223971801943804_7234784074083934315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601" y="2709117"/>
            <a:ext cx="2640978" cy="3420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994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3682752" cy="1656184"/>
          </a:xfrm>
        </p:spPr>
        <p:txBody>
          <a:bodyPr>
            <a:normAutofit/>
          </a:bodyPr>
          <a:lstStyle/>
          <a:p>
            <a:r>
              <a:rPr lang="bg-BG" sz="2700" b="1" dirty="0" smtClean="0">
                <a:latin typeface="Times New Roman" pitchFamily="18" charset="0"/>
                <a:cs typeface="Times New Roman" pitchFamily="18" charset="0"/>
              </a:rPr>
              <a:t>Честит рожден ден, </a:t>
            </a:r>
            <a:r>
              <a:rPr lang="bg-BG" sz="2700" b="1" dirty="0" err="1" smtClean="0">
                <a:latin typeface="Times New Roman" pitchFamily="18" charset="0"/>
                <a:cs typeface="Times New Roman" pitchFamily="18" charset="0"/>
              </a:rPr>
              <a:t>Ясин</a:t>
            </a:r>
            <a:r>
              <a:rPr lang="bg-BG" sz="2700" b="1" dirty="0" smtClean="0">
                <a:latin typeface="Times New Roman" pitchFamily="18" charset="0"/>
                <a:cs typeface="Times New Roman" pitchFamily="18" charset="0"/>
              </a:rPr>
              <a:t> !!!</a:t>
            </a:r>
            <a:br>
              <a:rPr lang="bg-BG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700" b="1" dirty="0" smtClean="0">
                <a:latin typeface="Times New Roman" pitchFamily="18" charset="0"/>
                <a:cs typeface="Times New Roman" pitchFamily="18" charset="0"/>
              </a:rPr>
              <a:t>Вече сме големи….</a:t>
            </a:r>
            <a:endParaRPr lang="bg-BG" sz="27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HP\Desktop\158816351_10224757310381024_1350215014941081960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69340"/>
            <a:ext cx="6546340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HP\Desktop\158361407_10224757314341123_205418227113606004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0"/>
            <a:ext cx="4499992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30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23528" y="-300571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ЧЕСТИТ ТРЕТИ РОЖДЕН ДЕН, АМИРА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HP\Desktop\140649925_1115292202274753_3985090280947479899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628798"/>
            <a:ext cx="2328862" cy="334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HP\Desktop\140064203_1115292308941409_6044426629595409655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12" y="3299878"/>
            <a:ext cx="2387079" cy="3225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HP\Desktop\139951243_1115292378941402_8486950958266923182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48680"/>
            <a:ext cx="2837409" cy="491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445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 algn="l"/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05.11.2020г. -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Урок за противодействие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насилието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ДГ "Русалка" на тема: </a:t>
            </a:r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Аз избирам доброто"!</a:t>
            </a:r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bg-BG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HP\Desktop\123678660_10223815623319436_2411877766568684399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3" y="3653607"/>
            <a:ext cx="4264273" cy="3198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HP\Desktop\123650348_10223815623079430_16985368423192916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420388"/>
            <a:ext cx="4054972" cy="3041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HP\Desktop\123659893_10223815621959402_7647623002892021597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78206"/>
            <a:ext cx="2964966" cy="2024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HP\Desktop\123661237_10223815631159632_5540781677020725166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553748"/>
            <a:ext cx="3026255" cy="2269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62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HP\Desktop\123694967_10223815623919451_2919899988768159311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8680"/>
            <a:ext cx="4283100" cy="571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HP\Desktop\123622946_10223815624799473_7847595971770738608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48680"/>
            <a:ext cx="4373724" cy="5831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751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P\Desktop\127569677_10223971761822801_4062276236954982097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89040"/>
            <a:ext cx="3707904" cy="278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HP\Desktop\127653001_10223971762142809_8429409069836144986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03677"/>
            <a:ext cx="4139952" cy="3104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HP\Desktop\127633703_10223971760542769_3140365562185030571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197" y="4730862"/>
            <a:ext cx="2376598" cy="195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HP\Desktop\127633703_10223971760542769_3140365562185030571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1403677"/>
            <a:ext cx="2086447" cy="2086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27.11.2020</a:t>
            </a: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>г. -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Урок за противодействие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насилието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ДГ "Русалка" на тема: "Не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всички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сме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еднакви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но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всички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сме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равни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!"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49772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HP\Desktop\127729887_10223971761182785_6128845855696511107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HP\Desktop\127630562_10223971764302863_778901720759739715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554" y="3456947"/>
            <a:ext cx="4580446" cy="3401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HP\Desktop\127794025_10223971762742824_217431878662457762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338" y="0"/>
            <a:ext cx="2866766" cy="3984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HP\Desktop\127630562_10223971764302863_778901720759739715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0"/>
            <a:ext cx="3635896" cy="3719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HP\Desktop\127598171_10223971763262837_1872219250452537984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2903705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58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ов контейнер 4"/>
          <p:cNvSpPr>
            <a:spLocks noGrp="1"/>
          </p:cNvSpPr>
          <p:nvPr>
            <p:ph type="body" sz="half" idx="2"/>
          </p:nvPr>
        </p:nvSpPr>
        <p:spPr>
          <a:xfrm>
            <a:off x="755576" y="2852936"/>
            <a:ext cx="3008313" cy="2409131"/>
          </a:xfrm>
        </p:spPr>
        <p:txBody>
          <a:bodyPr/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Всички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сме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важни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Заедно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можем да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запазим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човешките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ценности". </a:t>
            </a:r>
          </a:p>
          <a:p>
            <a:endParaRPr lang="ru-RU" dirty="0" smtClean="0"/>
          </a:p>
          <a:p>
            <a:r>
              <a:rPr lang="ru-RU" dirty="0"/>
              <a:t/>
            </a:r>
            <a:br>
              <a:rPr lang="ru-RU" dirty="0"/>
            </a:br>
            <a:endParaRPr lang="bg-BG" dirty="0"/>
          </a:p>
        </p:txBody>
      </p:sp>
      <p:sp>
        <p:nvSpPr>
          <p:cNvPr id="6" name="Заглавие 5"/>
          <p:cNvSpPr>
            <a:spLocks noGrp="1"/>
          </p:cNvSpPr>
          <p:nvPr>
            <p:ph type="title"/>
          </p:nvPr>
        </p:nvSpPr>
        <p:spPr>
          <a:xfrm>
            <a:off x="428528" y="836712"/>
            <a:ext cx="4258816" cy="995710"/>
          </a:xfrm>
        </p:spPr>
        <p:txBody>
          <a:bodyPr>
            <a:normAutofit/>
          </a:bodyPr>
          <a:lstStyle/>
          <a:p>
            <a:pPr algn="ctr"/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24.02.21г.</a:t>
            </a:r>
            <a:br>
              <a:rPr lang="bg-BG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400" dirty="0" smtClean="0">
                <a:latin typeface="Times New Roman" pitchFamily="18" charset="0"/>
                <a:cs typeface="Times New Roman" pitchFamily="18" charset="0"/>
              </a:rPr>
              <a:t>„Ден на розовата фланелка“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HP\Desktop\153840538_10224672189973067_498183181158642918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48680"/>
            <a:ext cx="4205064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3775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HP\Desktop\153192496_10224672195533206_325616373774065260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04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201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HP\Desktop\153198351_10224672194253174_5582554645302655151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08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145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HP\Desktop\153267826_10224672190213073_330321104196419470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4572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HP\Desktop\154125591_10224672191053094_5363948135522921594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3019073"/>
            <a:ext cx="4964715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45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bg-BG" sz="2800" b="1" dirty="0" smtClean="0">
                <a:latin typeface="Times New Roman" pitchFamily="18" charset="0"/>
                <a:cs typeface="Times New Roman" pitchFamily="18" charset="0"/>
              </a:rPr>
              <a:t>19.10.2020г.</a:t>
            </a:r>
            <a:br>
              <a:rPr lang="bg-BG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Участие в конкурс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‘’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Моят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Смолян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през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2050 година’’- Медина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Топалова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>
                <a:latin typeface="Times New Roman" pitchFamily="18" charset="0"/>
                <a:cs typeface="Times New Roman" pitchFamily="18" charset="0"/>
              </a:rPr>
            </a:br>
            <a:endParaRPr lang="bg-BG" sz="2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C:\Users\HP\Desktop\122134273_10223691191408716_43385055360351513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1844824"/>
            <a:ext cx="6858000" cy="484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7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HP\Desktop\138317134_3762855460427844_306109897131966552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0968"/>
            <a:ext cx="5288942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HP\Desktop\138068548_3762855767094480_7546576217760899252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8942" y="1717923"/>
            <a:ext cx="3855058" cy="5140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0" y="404664"/>
            <a:ext cx="5063546" cy="2023971"/>
          </a:xfrm>
        </p:spPr>
        <p:txBody>
          <a:bodyPr>
            <a:normAutofit/>
          </a:bodyPr>
          <a:lstStyle/>
          <a:p>
            <a:r>
              <a:rPr lang="bg-BG" dirty="0" smtClean="0"/>
              <a:t>Наградените ни дечица!!!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4471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09.10.2020г</a:t>
            </a:r>
            <a:r>
              <a:rPr lang="bg-BG" sz="2400" b="1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Участие в конкурс 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‘’Чист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въздух,чист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свят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през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детските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очи ‘’</a:t>
            </a:r>
            <a:endParaRPr lang="bg-BG" sz="2400" dirty="0"/>
          </a:p>
        </p:txBody>
      </p:sp>
      <p:pic>
        <p:nvPicPr>
          <p:cNvPr id="15362" name="Picture 2" descr="C:\Users\HP\Desktop\120998566_10223609752932805_343586310601876524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28318"/>
            <a:ext cx="685800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5852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454933" y="188640"/>
            <a:ext cx="3682752" cy="5929414"/>
          </a:xfrm>
        </p:spPr>
        <p:txBody>
          <a:bodyPr>
            <a:normAutofit/>
          </a:bodyPr>
          <a:lstStyle/>
          <a:p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28.10.2020г.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Участие в конкурс 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"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Защо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хапвам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плод,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мляко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и мед".</a:t>
            </a:r>
            <a:endParaRPr lang="bg-BG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C:\Users\HP\Desktop\122781168_10223754215224272_1130304276421696383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2007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74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400" b="1" dirty="0" smtClean="0">
                <a:latin typeface="Times New Roman" pitchFamily="18" charset="0"/>
                <a:cs typeface="Times New Roman" pitchFamily="18" charset="0"/>
              </a:rPr>
              <a:t>Участия в конкурси</a:t>
            </a:r>
            <a:br>
              <a:rPr lang="bg-BG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400" dirty="0">
                <a:latin typeface="Times New Roman" pitchFamily="18" charset="0"/>
                <a:cs typeface="Times New Roman" pitchFamily="18" charset="0"/>
              </a:rPr>
            </a:br>
            <a:r>
              <a:rPr lang="bg-BG" sz="2000" dirty="0" smtClean="0"/>
              <a:t>"КАРТИЧКА </a:t>
            </a:r>
            <a:r>
              <a:rPr lang="bg-BG" sz="2000" dirty="0"/>
              <a:t>ЗА </a:t>
            </a:r>
            <a:r>
              <a:rPr lang="bg-BG" sz="2000" dirty="0" smtClean="0"/>
              <a:t>МАМА„- организиран от издателство „ПРОСВЕТА“</a:t>
            </a:r>
            <a:endParaRPr lang="bg-BG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C:\Users\HP\Desktop\151608463_10224636725806485_914549385880531432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28800"/>
            <a:ext cx="8012881" cy="4968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284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HP\Desktop\151582366_10224620001708393_3504939144740523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41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Autofit/>
          </a:bodyPr>
          <a:lstStyle/>
          <a:p>
            <a:r>
              <a:rPr lang="bg-BG" sz="2800" b="1" u="sng" dirty="0" smtClean="0">
                <a:latin typeface="Times New Roman" pitchFamily="18" charset="0"/>
                <a:cs typeface="Times New Roman" pitchFamily="18" charset="0"/>
              </a:rPr>
              <a:t>Нашите партньори</a:t>
            </a:r>
            <a:br>
              <a:rPr lang="bg-BG" sz="2800" b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800" b="1" u="sng" dirty="0" smtClean="0">
                <a:latin typeface="Times New Roman" pitchFamily="18" charset="0"/>
                <a:cs typeface="Times New Roman" pitchFamily="18" charset="0"/>
              </a:rPr>
              <a:t>19.11.2020г.</a:t>
            </a:r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Благодарим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на Община Смолян за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предоставената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радост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детските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очи на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най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малките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!!!</a:t>
            </a:r>
            <a:endParaRPr lang="bg-BG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HP\Desktop\126020243_1072948983175742_136531824645312572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0888"/>
            <a:ext cx="1915962" cy="4043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HP\Desktop\126051916_1072948949842412_7473495202594094131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487" y="2416152"/>
            <a:ext cx="2077575" cy="43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HP\Desktop\126230425_1072949073175733_727773486075383147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445042"/>
            <a:ext cx="2027186" cy="427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21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24018" y="-99392"/>
            <a:ext cx="8229600" cy="1143000"/>
          </a:xfrm>
        </p:spPr>
        <p:txBody>
          <a:bodyPr/>
          <a:lstStyle/>
          <a:p>
            <a:r>
              <a:rPr lang="bg-BG" dirty="0" smtClean="0"/>
              <a:t>Интересни развлечения</a:t>
            </a:r>
            <a:endParaRPr lang="bg-BG" dirty="0"/>
          </a:p>
        </p:txBody>
      </p:sp>
      <p:pic>
        <p:nvPicPr>
          <p:cNvPr id="5122" name="Picture 2" descr="C:\Users\HP\Desktop\146690004_3860948203926181_4106825815472175722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96752"/>
            <a:ext cx="3496122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4181618" y="1196752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                     03.02.21г.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Пролет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ли е, зима ли е?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Времето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вън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е чудесно,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подходящо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разходки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приятелите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двете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групи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bg-BG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Picture 2" descr="C:\Users\HP\Desktop\143475147_10224470990463205_4219315262250831141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619" y="2801747"/>
            <a:ext cx="4572000" cy="3795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8503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HP\Desktop\143446687_10224449234999332_3207779933413116614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96"/>
            <a:ext cx="4823635" cy="326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HP\Desktop\143881582_10224470995743337_9041118141356983102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952" y="764704"/>
            <a:ext cx="3941677" cy="525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C:\Users\HP\Desktop\143772942_10224449231479244_6433756434669059951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59600"/>
            <a:ext cx="4823635" cy="3598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773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Различни </a:t>
            </a:r>
            <a:r>
              <a:rPr lang="bg-BG" dirty="0" smtClean="0"/>
              <a:t>режимни</a:t>
            </a:r>
            <a:r>
              <a:rPr lang="en-US" dirty="0" smtClean="0"/>
              <a:t> </a:t>
            </a:r>
            <a:r>
              <a:rPr lang="bg-BG" dirty="0" smtClean="0"/>
              <a:t>моменти </a:t>
            </a:r>
            <a:r>
              <a:rPr lang="bg-BG" dirty="0" smtClean="0"/>
              <a:t>и свободни занимания!</a:t>
            </a:r>
            <a:endParaRPr lang="bg-BG" dirty="0"/>
          </a:p>
        </p:txBody>
      </p:sp>
      <p:pic>
        <p:nvPicPr>
          <p:cNvPr id="10242" name="Picture 2" descr="C:\Users\HP\Desktop\159935425_10224785742691814_4494805128588748453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" y="1700808"/>
            <a:ext cx="3552180" cy="2664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HP\Desktop\159969789_10224785801533285_818030225750414674_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02" y="4364943"/>
            <a:ext cx="3572505" cy="2493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C:\Users\HP\Desktop\160250957_10224785743611837_7210776441621290538_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917" y="3867073"/>
            <a:ext cx="2398829" cy="3000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C:\Users\HP\Desktop\160335248_10224785742931820_2292387951907990500_n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601" y="1700807"/>
            <a:ext cx="2801399" cy="2166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 descr="C:\Users\HP\Desktop\159842511_10224785743171826_6197661961129087061_n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746" y="3867073"/>
            <a:ext cx="3257254" cy="2968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C:\Users\HP\Desktop\160408544_10224785761132275_6289906348476103985_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917" y="1700807"/>
            <a:ext cx="3144937" cy="2358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41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HP\Desktop\136622277_10224297483805647_6496422296514697799_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44008" cy="348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HP\Desktop\138526712_10224331977867977_204460767264680103_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6" y="3409026"/>
            <a:ext cx="4633442" cy="3475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C:\Users\HP\Desktop\140248446_10224383855284880_1210028290820152189_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110" y="0"/>
            <a:ext cx="4644008" cy="348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Picture 5" descr="C:\Users\HP\Desktop\139237082_10224347494255877_8249542420675815494_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483006"/>
            <a:ext cx="2952328" cy="3374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916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23528" y="1844824"/>
            <a:ext cx="8229600" cy="2866330"/>
          </a:xfrm>
        </p:spPr>
        <p:txBody>
          <a:bodyPr>
            <a:noAutofit/>
          </a:bodyPr>
          <a:lstStyle/>
          <a:p>
            <a:r>
              <a:rPr lang="bg-BG" sz="6600" b="1" dirty="0" smtClean="0">
                <a:latin typeface="Times New Roman" pitchFamily="18" charset="0"/>
                <a:cs typeface="Times New Roman" pitchFamily="18" charset="0"/>
              </a:rPr>
              <a:t>БЛАГОДАРИМ ВИ ЗА ВНИМАНИЕТО!!!</a:t>
            </a:r>
            <a:endParaRPr lang="bg-BG" sz="6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15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766</TotalTime>
  <Words>464</Words>
  <Application>Microsoft Office PowerPoint</Application>
  <PresentationFormat>Презентация на цял екран (4:3)</PresentationFormat>
  <Paragraphs>61</Paragraphs>
  <Slides>73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73</vt:i4>
      </vt:variant>
    </vt:vector>
  </HeadingPairs>
  <TitlesOfParts>
    <vt:vector size="74" baseType="lpstr">
      <vt:lpstr>Office тема</vt:lpstr>
      <vt:lpstr>                                            П О Р Т Ф О Л И О                                                                                                    Н А  Г Р У П А                                               „М И Н ЬО Н И“                             УЧЕБНА 2020-2021 ГОДИНА                                                                       Учители: г-жа Емилия Чаушева                                                    г-жа Кадрие Кундева                                                                      </vt:lpstr>
      <vt:lpstr>ПРАЗНИЧЕН КАЛЕНДАР </vt:lpstr>
      <vt:lpstr>Презентация на PowerPoint</vt:lpstr>
      <vt:lpstr>21.10.2020г.   „ЧУДНА ЕСЕН“</vt:lpstr>
      <vt:lpstr>Презентация на PowerPoint</vt:lpstr>
      <vt:lpstr>29.10.2020г.   ВЕЧНА СЛАВА ВАМ, БУДИТЕЛИ НАРОДНИ! ПОКЛОН, ПРЕД ВАШИТЕ ДЕЛА!</vt:lpstr>
      <vt:lpstr>Презентация на PowerPoint</vt:lpstr>
      <vt:lpstr>Презентация на PowerPoint</vt:lpstr>
      <vt:lpstr>29.12.2020г.- С вълнение, радост и любов Дядо Коледа, Снежанка, Еленчето Рудолф и едно от джуджетата посетиха децата от група "Миньони" и им пожелаха весела и здрава 2021г. </vt:lpstr>
      <vt:lpstr>Презентация на PowerPoint</vt:lpstr>
      <vt:lpstr>1- март ЧЕСТИТА БАБА МАРТА</vt:lpstr>
      <vt:lpstr>Презентация на PowerPoint</vt:lpstr>
      <vt:lpstr> 8.03.2021г.- "С любов за мама"</vt:lpstr>
      <vt:lpstr>Презентация на PowerPoint</vt:lpstr>
      <vt:lpstr>Презентация на PowerPoint</vt:lpstr>
      <vt:lpstr>                      14.04.2021г. - Пъстра пролет  На този празничен ден, децата взели участие в благотворителната инициатива на ЦПЛР-ОДК Смолян под наслов "Баба Марта бързала" получиха своите заслужени грамоти.</vt:lpstr>
      <vt:lpstr>Презентация на PowerPoint</vt:lpstr>
      <vt:lpstr>Презентация на PowerPoint</vt:lpstr>
      <vt:lpstr>22.04.2021г. Ден на Земята- урок на открито с цел екологично възпитание. Засаждане на семена и луковици, за да се наблюдава цикъла на развитие на растенията.</vt:lpstr>
      <vt:lpstr>Презентация на PowerPoint</vt:lpstr>
      <vt:lpstr>28.04.2021г. ЧЕСТИТ ВЕЛИКДЕН</vt:lpstr>
      <vt:lpstr>Презентация на PowerPoint</vt:lpstr>
      <vt:lpstr>21.05.2021г. ЧЕСТИТ 24-МАЙ</vt:lpstr>
      <vt:lpstr>Презентация на PowerPoint</vt:lpstr>
      <vt:lpstr>1-ЮНИ ДЕН НА ДЕТЕТО</vt:lpstr>
      <vt:lpstr>Презентация на PowerPoint</vt:lpstr>
      <vt:lpstr>  2-ЮНИ По стъпките на Ботев, ний света ще покорим!  </vt:lpstr>
      <vt:lpstr>04.06.2021г. СВЕТОВЕН ДЕН НА ОКОЛНАТА СРЕДА!  Инициатива организирана от РИОСВ-Смолян. </vt:lpstr>
      <vt:lpstr>Презентация на PowerPoint</vt:lpstr>
      <vt:lpstr>04.11.2020г. НП "Заедно в грижата за всеки ученик"  Тема: "Всеки на своето място".</vt:lpstr>
      <vt:lpstr>11.11.2020г.- НП "Заедно в грижата за всеки ученик" Теми: "Най - голямото богатство" от Ран Босилек  ОН – Математика: Повече или по - малко?</vt:lpstr>
      <vt:lpstr>25.11.2020г.- НП "Заедно в грижата за всеки ученик" ОН- Математика: Дните на седмицата ОН- БЕЛ: "В гнездото".</vt:lpstr>
      <vt:lpstr>Презентация на PowerPoint</vt:lpstr>
      <vt:lpstr>Презентация на PowerPoint</vt:lpstr>
      <vt:lpstr>17.02.21г. НП "Заедно в грижата за всеки ученик"  Теми: "Редицата на числата до 9", "Пиша елементи на букви".</vt:lpstr>
      <vt:lpstr> 21.04.21г.  НП "Заедно в грижата за всеки ученик "   </vt:lpstr>
      <vt:lpstr>Презентация на PowerPoint</vt:lpstr>
      <vt:lpstr>НП "Заедно в грижата за всеки ученик "  17.05.21г. - Обмяна на опит за осъзнаване на бъдещата социалната роля "ученик" и отговорностите, които носи тази роля. </vt:lpstr>
      <vt:lpstr>Презентация на PowerPoint</vt:lpstr>
      <vt:lpstr>НП "УСПЯВАМЕ ЗАЕДНО""- проект разработен от г-жа Анна Каишева 20.11.2020г.- "Числата до 7 и времето"-тема реализирана от Кадрие Кундева </vt:lpstr>
      <vt:lpstr>Презентация на PowerPoint</vt:lpstr>
      <vt:lpstr>Презентация на PowerPoint</vt:lpstr>
      <vt:lpstr>НП "Успяваме заедно"- проект разработен от г-жа Анна Каишева 10.02.21г.Запознаване с детски музикални инструменти и изработка на "кастанети" от подръчни материали-тема реализирана от Кадрие Кундева </vt:lpstr>
      <vt:lpstr>Презентация на PowerPoint</vt:lpstr>
      <vt:lpstr>НП "Успяваме заедно"- проект разработен от г-жа Анна Каишева. 15.03.2021г.  "Пролет е! Животните се събуждат от зимен сън“ – тема реализирана от Кадрие Кундева</vt:lpstr>
      <vt:lpstr>Презентация на PowerPoint</vt:lpstr>
      <vt:lpstr>НП "Успяваме заедно“-проект разработен от  г-жа Анна Каишева 12.04.21г. "Водна магия’’ - реализирал темата  Кадрие Кундева</vt:lpstr>
      <vt:lpstr>28.09.2020г. ЧЕСТИТ РОЖДЕН ДЕН, Елизабет!</vt:lpstr>
      <vt:lpstr>05.10.2020г.  ЧЕСТИТ РОЖДЕН ДЕН, Ванеса!</vt:lpstr>
      <vt:lpstr>05.11.2020г.  Честит рожден ден,Едис!</vt:lpstr>
      <vt:lpstr>27.11.2020г. Честит рожден ден,Иман!</vt:lpstr>
      <vt:lpstr>Честит рожден ден, Ясин !!! Вече сме големи….</vt:lpstr>
      <vt:lpstr>ЧЕСТИТ ТРЕТИ РОЖДЕН ДЕН, АМИРА</vt:lpstr>
      <vt:lpstr>05.11.2020г. - Урок за противодействие на насилието в ДГ "Русалка" на тема: "Аз избирам доброто"! </vt:lpstr>
      <vt:lpstr>Презентация на PowerPoint</vt:lpstr>
      <vt:lpstr>27.11.2020г. - Урок за противодействие на насилието в ДГ "Русалка" на тема: "Не всички сме еднакви, но всички сме равни!"</vt:lpstr>
      <vt:lpstr>Презентация на PowerPoint</vt:lpstr>
      <vt:lpstr>24.02.21г. „Ден на розовата фланелка“</vt:lpstr>
      <vt:lpstr>Презентация на PowerPoint</vt:lpstr>
      <vt:lpstr>Презентация на PowerPoint</vt:lpstr>
      <vt:lpstr>Презентация на PowerPoint</vt:lpstr>
      <vt:lpstr>19.10.2020г. Участие в конкурс  ‘’Моят Смолян през 2050 година’’- Медина Топалова </vt:lpstr>
      <vt:lpstr>Наградените ни дечица!!!</vt:lpstr>
      <vt:lpstr>09.10.2020г.  Участие в конкурс  ‘’Чист въздух,чист свят през детските очи ‘’</vt:lpstr>
      <vt:lpstr>28.10.2020г.  Участие в конкурс  "Защо да хапвам плод, мляко и мед".</vt:lpstr>
      <vt:lpstr>Участия в конкурси  "КАРТИЧКА ЗА МАМА„- организиран от издателство „ПРОСВЕТА“</vt:lpstr>
      <vt:lpstr>Презентация на PowerPoint</vt:lpstr>
      <vt:lpstr>Нашите партньори 19.11.2020г. - Благодарим на Община Смолян за предоставената радост в детските очи на най- малките!!!</vt:lpstr>
      <vt:lpstr>Интересни развлечения</vt:lpstr>
      <vt:lpstr>Презентация на PowerPoint</vt:lpstr>
      <vt:lpstr>Различни режимни моменти и свободни занимания!</vt:lpstr>
      <vt:lpstr>Презентация на PowerPoint</vt:lpstr>
      <vt:lpstr>БЛАГОДАРИМ ВИ ЗА ВНИМАНИЕТО!!!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 О Р Т Ф О Л И О  Н А Г Р У П А „МИНЬОНИ“  УЧЕБНА 2020-2021 ГОДИНА</dc:title>
  <dc:creator>HP</dc:creator>
  <cp:lastModifiedBy>HP</cp:lastModifiedBy>
  <cp:revision>74</cp:revision>
  <dcterms:created xsi:type="dcterms:W3CDTF">2021-06-14T05:30:09Z</dcterms:created>
  <dcterms:modified xsi:type="dcterms:W3CDTF">2021-06-25T18:54:26Z</dcterms:modified>
</cp:coreProperties>
</file>